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2" r:id="rId7"/>
    <p:sldMasterId id="2147483694" r:id="rId8"/>
    <p:sldMasterId id="2147483706" r:id="rId9"/>
  </p:sldMasterIdLst>
  <p:sldIdLst>
    <p:sldId id="256" r:id="rId10"/>
    <p:sldId id="257" r:id="rId11"/>
    <p:sldId id="258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8" autoAdjust="0"/>
    <p:restoredTop sz="94707"/>
  </p:normalViewPr>
  <p:slideViewPr>
    <p:cSldViewPr snapToGrid="0">
      <p:cViewPr varScale="1">
        <p:scale>
          <a:sx n="142" d="100"/>
          <a:sy n="142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8C92-1FB7-2BF5-FE1F-E782E3B6B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E1838-85C7-CC5A-66A3-65C61E2B2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682A3-946E-5EE7-9232-F3F1D6A6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4BE5-ADAA-440E-9AA4-92FB1418406A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C329B-E038-70DE-C515-F7BA4D80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7013D-1EC9-7CE2-12F0-121A02FF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BCF4-24FA-4109-9CDF-844BB0D6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9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857A-0C4B-3BB6-EEAD-683255B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E9808-1B8A-985E-0A61-0E06E888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B1A98-8676-D6A3-00B9-8B22D0C9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9F635-9296-DFD8-7880-1D8D0B76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49C56-160A-8905-A793-DDEAFF56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0255-DD9B-4883-A9FA-148A06C3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951C-7FCF-67CF-9E47-34D79E5F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3999B-45E0-37CF-8C3B-9580D8375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85C28-2AE3-EBCC-A94F-BC55C4B9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9A318-C157-F290-E96C-92CCB683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C3B8-58B2-3485-10EC-540B3E72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B7500-A423-5FF2-4381-C417AD45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D4DD-1FA1-E29C-B5C2-2ADDE98A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1C41A-12E0-19C8-1F32-F94598D28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5DA09-71C2-A064-1D8D-23A13351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C2E92-640B-4AA3-BA88-FDA46FF7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E57D7-28BA-581E-4789-84CFF7F8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9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A659E-4733-12D1-0D0C-DBDEBCA57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07453-443C-0CC2-3EB1-32EDB318B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9206C-3E78-20A7-65C6-3A31E41E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2527E-51D7-7468-4CBC-C2118E86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65D7-D1C7-C145-B62F-1203C7C9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22B2-0C44-99AC-2F8F-6E6107480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C97FE-5C08-2AD5-AB0C-CDF11D5AC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B0CC-6AF4-76B9-D154-4F38F28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540C-EFCF-B8FF-578D-B40FBF1C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5ED5-1430-3264-968B-F58317EB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64C9-7F80-CD64-2F9C-54E5ABDB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0411-1027-C629-052C-4DB078817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2990-3249-AC08-9FFC-9ADCC190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00BF-7F0C-7660-4D82-3EDD55D7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5926-3534-207C-B344-55737869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3F99-C798-BEAC-101D-8049CB4A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8824-2D25-D435-6332-D0AE8651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2064-DB05-B8AA-5724-D8D7F48B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97D2-6435-E75C-26D4-6DE69DF1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2A6E4-1893-707F-0A4A-18B40D16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420D-0624-F812-BE1E-A139C378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8035-A9B6-C836-2273-93A936A00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9A2D-9871-3BCF-2877-0E50E6A9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CBD36-0F62-3ADC-C129-C01D855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D67D-B9D2-DD59-40E6-95BA5477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AFE5-21AD-F547-22A2-20E3E724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7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6AA6-CD38-27F1-FB3D-E62E5D13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1B7A-651B-215F-418D-979D6E5A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83E2-E859-0310-5067-CF5AE483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9F30-D47A-7E02-DB40-90DCD6931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39223-AB5C-2AC7-3DD5-E98AFE2ED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B3D6F-1C5F-A617-2F76-B6693773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94D1-D323-2D70-01FD-F5C56A0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8425C-891D-5ACE-E423-7E7E1DD9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AF35-1E32-1E1D-6AD4-3C39E118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B2FE3-6465-982F-B668-135F93B6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AD037-F207-F6A2-3EEA-5E22D0BB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A05D0-772A-7691-0E49-6547A074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EBAD-66A2-C4F7-A077-22818640B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Disclosure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D432-84C1-637F-BE06-473E28798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3136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3353F-DFB6-1DE3-8548-E41051DD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E724-9FE3-437F-A719-6265FD59BD2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3284E-5361-4A8B-ECD7-325CD68E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F4096-A771-A4A0-B7A4-92EF45E1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0DFB-5C06-46A4-ABC7-E7551E6A3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75976-0510-F098-47EE-CCF134F5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BEF4F-3CF0-2B1C-2617-F1F67E9E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C1C8-4427-FFBE-62EA-726CAA7A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9DC7-B42F-75D2-FB1C-C6460A9E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D873-B52A-6B63-642E-9FA17C3A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FB68C-C4C1-84EB-406F-BD981391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34D4-6009-02F8-0155-43A6113A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279F5-9F30-AAC3-72E6-D9295994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B46F5-587B-BCE9-9D6E-6897292A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7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38EC-A57C-626F-17A4-0BDB8E43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A1A56-7CEF-AFE2-8F99-8C22DC3C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9F908-D6BC-F9F2-8FE1-2A1957124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104DC-511E-8B44-51E9-D26B2ADF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DD2F9-FE91-C82E-1067-FF7D0DFD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C1B72-5F55-8DF4-8A01-48D71A7D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9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A096-A529-5CF1-3624-14B7AABC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B8425-72D0-9E32-BCF3-E59AFBA5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0FEC-A413-2601-2217-05EFFA49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0AD-2155-22E1-3D10-09245CBA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B94A3-D55A-DCA0-C233-307764C0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FA39E-0E9E-3A07-CBA4-661D47CD2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FADC-49B1-D650-F4F3-249184E1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2CD0-6211-78A7-557D-951E58B2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927D-F706-2213-3A10-22E9BB16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11C2-5604-EB37-BA5B-4C51E5A4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3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22B2-0C44-99AC-2F8F-6E6107480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C97FE-5C08-2AD5-AB0C-CDF11D5AC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B0CC-6AF4-76B9-D154-4F38F28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540C-EFCF-B8FF-578D-B40FBF1C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5ED5-1430-3264-968B-F58317EB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4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64C9-7F80-CD64-2F9C-54E5ABDB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0411-1027-C629-052C-4DB078817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2990-3249-AC08-9FFC-9ADCC190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00BF-7F0C-7660-4D82-3EDD55D7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5926-3534-207C-B344-55737869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7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3F99-C798-BEAC-101D-8049CB4A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8824-2D25-D435-6332-D0AE8651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2064-DB05-B8AA-5724-D8D7F48B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97D2-6435-E75C-26D4-6DE69DF1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2A6E4-1893-707F-0A4A-18B40D16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1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420D-0624-F812-BE1E-A139C378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8035-A9B6-C836-2273-93A936A00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9A2D-9871-3BCF-2877-0E50E6A9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CBD36-0F62-3ADC-C129-C01D855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D67D-B9D2-DD59-40E6-95BA5477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AFE5-21AD-F547-22A2-20E3E724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6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6AA6-CD38-27F1-FB3D-E62E5D13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1B7A-651B-215F-418D-979D6E5A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83E2-E859-0310-5067-CF5AE483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9F30-D47A-7E02-DB40-90DCD6931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39223-AB5C-2AC7-3DD5-E98AFE2ED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B3D6F-1C5F-A617-2F76-B6693773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94D1-D323-2D70-01FD-F5C56A0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8425C-891D-5ACE-E423-7E7E1DD9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C266-D5F9-4515-AA4D-228D00BEA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DE7F7-61FE-B4CC-5340-EC1F7D4AE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B06C-3EAB-D699-15CE-361D477C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EB27-86EF-4CCC-8AEC-1C7BBFE5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0A81C-4812-94DA-DEE5-9F515BA5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6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AF35-1E32-1E1D-6AD4-3C39E118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B2FE3-6465-982F-B668-135F93B6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AD037-F207-F6A2-3EEA-5E22D0BB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A05D0-772A-7691-0E49-6547A074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75976-0510-F098-47EE-CCF134F5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BEF4F-3CF0-2B1C-2617-F1F67E9E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C1C8-4427-FFBE-62EA-726CAA7A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7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9DC7-B42F-75D2-FB1C-C6460A9E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D873-B52A-6B63-642E-9FA17C3A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FB68C-C4C1-84EB-406F-BD981391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34D4-6009-02F8-0155-43A6113A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279F5-9F30-AAC3-72E6-D9295994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B46F5-587B-BCE9-9D6E-6897292A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70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38EC-A57C-626F-17A4-0BDB8E43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A1A56-7CEF-AFE2-8F99-8C22DC3C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9F908-D6BC-F9F2-8FE1-2A1957124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104DC-511E-8B44-51E9-D26B2ADF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DD2F9-FE91-C82E-1067-FF7D0DFD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C1B72-5F55-8DF4-8A01-48D71A7D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6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A096-A529-5CF1-3624-14B7AABC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B8425-72D0-9E32-BCF3-E59AFBA5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0FEC-A413-2601-2217-05EFFA49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0AD-2155-22E1-3D10-09245CBA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B94A3-D55A-DCA0-C233-307764C0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1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FA39E-0E9E-3A07-CBA4-661D47CD2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FADC-49B1-D650-F4F3-249184E1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2CD0-6211-78A7-557D-951E58B2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927D-F706-2213-3A10-22E9BB16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11C2-5604-EB37-BA5B-4C51E5A4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22B2-0C44-99AC-2F8F-6E6107480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C97FE-5C08-2AD5-AB0C-CDF11D5AC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B0CC-6AF4-76B9-D154-4F38F28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540C-EFCF-B8FF-578D-B40FBF1C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5ED5-1430-3264-968B-F58317EB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7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64C9-7F80-CD64-2F9C-54E5ABDB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0411-1027-C629-052C-4DB078817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2990-3249-AC08-9FFC-9ADCC190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00BF-7F0C-7660-4D82-3EDD55D7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5926-3534-207C-B344-55737869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0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3F99-C798-BEAC-101D-8049CB4A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8824-2D25-D435-6332-D0AE8651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2064-DB05-B8AA-5724-D8D7F48B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97D2-6435-E75C-26D4-6DE69DF1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2A6E4-1893-707F-0A4A-18B40D16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0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420D-0624-F812-BE1E-A139C378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8035-A9B6-C836-2273-93A936A00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9A2D-9871-3BCF-2877-0E50E6A9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CBD36-0F62-3ADC-C129-C01D855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D67D-B9D2-DD59-40E6-95BA5477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AFE5-21AD-F547-22A2-20E3E724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E25B-2A79-6EA7-3ED7-921F1011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8E80A-2153-80B9-5FEE-7B49D8D35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9610F-F2C9-7085-D1C8-D80D1F1C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74506-4892-0FCE-D83C-2267D30E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B4AED-CAE1-64C3-404E-3A6DF4DF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6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6AA6-CD38-27F1-FB3D-E62E5D13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1B7A-651B-215F-418D-979D6E5A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83E2-E859-0310-5067-CF5AE483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9F30-D47A-7E02-DB40-90DCD6931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39223-AB5C-2AC7-3DD5-E98AFE2ED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B3D6F-1C5F-A617-2F76-B6693773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94D1-D323-2D70-01FD-F5C56A0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8425C-891D-5ACE-E423-7E7E1DD9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8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AF35-1E32-1E1D-6AD4-3C39E118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B2FE3-6465-982F-B668-135F93B6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AD037-F207-F6A2-3EEA-5E22D0BB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A05D0-772A-7691-0E49-6547A074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7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75976-0510-F098-47EE-CCF134F5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BEF4F-3CF0-2B1C-2617-F1F67E9E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C1C8-4427-FFBE-62EA-726CAA7A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0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9DC7-B42F-75D2-FB1C-C6460A9E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D873-B52A-6B63-642E-9FA17C3A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FB68C-C4C1-84EB-406F-BD981391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34D4-6009-02F8-0155-43A6113A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279F5-9F30-AAC3-72E6-D9295994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B46F5-587B-BCE9-9D6E-6897292A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86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38EC-A57C-626F-17A4-0BDB8E43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A1A56-7CEF-AFE2-8F99-8C22DC3C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9F908-D6BC-F9F2-8FE1-2A1957124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104DC-511E-8B44-51E9-D26B2ADF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DD2F9-FE91-C82E-1067-FF7D0DFD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C1B72-5F55-8DF4-8A01-48D71A7D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8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A096-A529-5CF1-3624-14B7AABC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B8425-72D0-9E32-BCF3-E59AFBA5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0FEC-A413-2601-2217-05EFFA49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0AD-2155-22E1-3D10-09245CBA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B94A3-D55A-DCA0-C233-307764C0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FA39E-0E9E-3A07-CBA4-661D47CD2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FADC-49B1-D650-F4F3-249184E1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2CD0-6211-78A7-557D-951E58B2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927D-F706-2213-3A10-22E9BB16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11C2-5604-EB37-BA5B-4C51E5A4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9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3C44-779F-7139-CD6E-AE44C961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AD34F-5A23-39EE-5E15-EDE2E07E8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FA67F-D0FF-5D05-F179-363F5944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02637-BE97-610C-7305-EFA93CB4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0D719-D0D4-1FE2-72B1-08A8AA37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82C1-9507-E8DE-9FBE-B4B7E8B2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2687-63D1-F5DD-6DB1-4BF2F43E3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CAA52-CD22-B613-CAD8-E9A7C56C3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69E04-50B6-6F08-EB8D-A15AB348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067A-9058-09FD-88FF-82F9121E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8D5F9-FDE3-0618-59CC-A3099CF0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EE59-25E3-DB58-7E47-29992D77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51250-149E-B9A4-7989-C68C9E77C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125BA-0206-B85D-A57D-44695FACB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334EB-CA5A-3EB2-3F3C-6450A6BF0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509DB-2F21-A19A-600E-18492767A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3844B-8D81-4D0A-2EF6-22643DD2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FC3B9-06F4-1AD8-FE62-222767F0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40393-E682-3952-C930-D2CB6A10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A354-B130-5AAC-07F7-61BB3CB7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FEED5-3E22-BA67-C7DC-27C18E53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04F08-3C0E-689A-52BD-C1E6725F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83C0E-CF38-1FB9-943F-20BECBA3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27BF0-D8B8-169F-3E37-C1F415AB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AFF75-D0F7-010D-DF67-D8D775BF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47723-FD7D-3203-D6C4-4CF8161F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13C65-F023-CCC8-EF50-EB236980C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15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C2672-81B5-552E-D264-3DD6B92A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D5E68-B843-D10A-7F4F-49AED4D8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EDEFE-89ED-CD20-DBCE-87D6ED7CB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864BE5-ADAA-440E-9AA4-92FB1418406A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5BC51-961C-952E-EAEC-69ED2D9E8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EF6B0-FA16-33A9-8E01-C76D75C48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4BCF4-24FA-4109-9CDF-844BB0D6A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6B1C0E-E474-92C8-D05E-8E83D2BC8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615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09CED-4FD2-0522-01CB-DCBFC656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24FAF-A024-401E-236D-A858F6FE6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A763-1517-7D33-A133-175E27893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7E724-9FE3-437F-A719-6265FD59BD2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33017-DAC9-74B8-7732-3B890C82B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FA52-0CA9-9489-3E70-2C08CB7F2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D70DFB-5C06-46A4-ABC7-E7551E6A3A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D5016-0C82-B535-1FEA-01E917C297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4" y="0"/>
            <a:ext cx="12196764" cy="6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C1784C-C66A-F83E-6DD6-9AB431A298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15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4F1F9-2843-DA69-9FA1-35275259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90DE3-E57C-D06A-C6A2-F00A829B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C232-218A-8774-5738-068466372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07778-7B57-44F3-B330-EE4A8685B615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0720E-8512-C156-A811-825F2DC3D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6BFE0-CEBD-F7F9-630E-92A060359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F817A-6BA9-4923-8FAB-9B549BB4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D7772-0B8E-0BF1-0A25-1375D8CFB7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15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9F69A-0638-496A-DFBA-4456D09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0A06E-AC61-0D47-1FD7-5493F71A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F573-FCA1-FA9E-4DCC-F0F36B80D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A6CE-5B8E-04D6-B6FF-CFC803A04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2C91F-8B9B-F97C-1196-2FE02056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D7772-0B8E-0BF1-0A25-1375D8CFB7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15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9F69A-0638-496A-DFBA-4456D09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0A06E-AC61-0D47-1FD7-5493F71A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F573-FCA1-FA9E-4DCC-F0F36B80D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A6CE-5B8E-04D6-B6FF-CFC803A04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2C91F-8B9B-F97C-1196-2FE02056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D7772-0B8E-0BF1-0A25-1375D8CFB7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15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9F69A-0638-496A-DFBA-4456D09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0A06E-AC61-0D47-1FD7-5493F71A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F573-FCA1-FA9E-4DCC-F0F36B80D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570B1-376A-4A53-8098-FC818965EDCC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A6CE-5B8E-04D6-B6FF-CFC803A04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2C91F-8B9B-F97C-1196-2FE020565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41E68-0384-49B2-9E9C-6D296260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26C2-49BB-7B70-E205-78893E692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E50BA-6456-8B0B-FAD4-6F8B5891A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7780-D011-9142-E4F4-47B5289F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ECBC1-52B4-E070-4CC6-59AA924CD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CF30-B660-091E-9E94-31324379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09DB-8B52-72DF-584C-DD4C08E4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7E8C-A114-E483-8AA7-BD34146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1386-1337-F5BB-FA60-75D01E3E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5E08-7722-FE39-E5D7-A66F741F0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ED930-922D-A383-7936-6035162EB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EDF1-AE7C-9103-CB21-FB593B63F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F5C4B-0A32-C94D-12C9-52B08D03B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4439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closur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Left aligned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Right aligned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Right aligned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Right aligned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a03cc6f-dd9f-4f8f-a22b-a6ada83b1f42" xsi:nil="true"/>
    <_ip_UnifiedCompliancePolicyProperties xmlns="http://schemas.microsoft.com/sharepoint/v3" xsi:nil="true"/>
    <lcf76f155ced4ddcb4097134ff3c332f xmlns="8abb83ac-9ede-4336-b906-43098fa697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3F7E53882F44DAAC752BC6A789EA0" ma:contentTypeVersion="21" ma:contentTypeDescription="Create a new document." ma:contentTypeScope="" ma:versionID="e980bb7df2eb1fadaf579d6152be94d3">
  <xsd:schema xmlns:xsd="http://www.w3.org/2001/XMLSchema" xmlns:xs="http://www.w3.org/2001/XMLSchema" xmlns:p="http://schemas.microsoft.com/office/2006/metadata/properties" xmlns:ns1="http://schemas.microsoft.com/sharepoint/v3" xmlns:ns2="aa03cc6f-dd9f-4f8f-a22b-a6ada83b1f42" xmlns:ns3="8abb83ac-9ede-4336-b906-43098fa69765" targetNamespace="http://schemas.microsoft.com/office/2006/metadata/properties" ma:root="true" ma:fieldsID="5583219d6e789b20799574088a9990a9" ns1:_="" ns2:_="" ns3:_="">
    <xsd:import namespace="http://schemas.microsoft.com/sharepoint/v3"/>
    <xsd:import namespace="aa03cc6f-dd9f-4f8f-a22b-a6ada83b1f42"/>
    <xsd:import namespace="8abb83ac-9ede-4336-b906-43098fa697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cc6f-dd9f-4f8f-a22b-a6ada83b1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3b5a478-486f-42d6-98b7-63885bfe2aa0}" ma:internalName="TaxCatchAll" ma:showField="CatchAllData" ma:web="aa03cc6f-dd9f-4f8f-a22b-a6ada83b1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3ac-9ede-4336-b906-43098fa69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a1ac851-dc5f-4a1c-961d-08a746d4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A53F87-A0B7-433A-B4B4-70429849AAC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03cc6f-dd9f-4f8f-a22b-a6ada83b1f42"/>
    <ds:schemaRef ds:uri="8abb83ac-9ede-4336-b906-43098fa69765"/>
  </ds:schemaRefs>
</ds:datastoreItem>
</file>

<file path=customXml/itemProps2.xml><?xml version="1.0" encoding="utf-8"?>
<ds:datastoreItem xmlns:ds="http://schemas.openxmlformats.org/officeDocument/2006/customXml" ds:itemID="{E096F179-AB70-4748-B026-737BB31548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B8B12-05BD-429A-A71F-DCDA9EC8D08F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Title Slide</vt:lpstr>
      <vt:lpstr>Disclosure Slide</vt:lpstr>
      <vt:lpstr>Left aligned logo</vt:lpstr>
      <vt:lpstr>Right aligned logo</vt:lpstr>
      <vt:lpstr>1_Right aligned logo</vt:lpstr>
      <vt:lpstr>2_Right aligned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Fitzgerald</dc:creator>
  <cp:lastModifiedBy>Julie Terrill</cp:lastModifiedBy>
  <cp:revision>6</cp:revision>
  <dcterms:created xsi:type="dcterms:W3CDTF">2024-10-04T15:27:22Z</dcterms:created>
  <dcterms:modified xsi:type="dcterms:W3CDTF">2026-05-29T15:02:22Z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0x0101004E43F7E53882F44DAAC752BC6A789EA0</vt:lpwstr>
  </property>
  <property fmtid="{D5CDD505-2E9C-101B-9397-08002B2CF9AE}" pid="3" name="MediaServiceImageTags">
    <vt:lpwstr/>
  </property>
</Properties>
</file>