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>
        <p:scale>
          <a:sx n="50" d="100"/>
          <a:sy n="50" d="100"/>
        </p:scale>
        <p:origin x="1284" y="6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7FC44-2361-069B-1225-0EB8695FB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FFDB87-19FA-6B7D-EDFE-92894FAAF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35052-AA62-3053-389B-C7134216F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7B5-C2C1-401A-8DB7-57DE3E49773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045AC-F83D-B23D-1142-22D5C8D33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EFC56-3221-C424-5546-F00D6D038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3732-C737-4157-87F0-8E932A19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3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370FC-6700-A664-1D17-0F0D8F57B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05C24F-EF82-7614-C2D6-2C60E04CA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706C9-B551-E867-68D9-08AE56BF3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7B5-C2C1-401A-8DB7-57DE3E49773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C4126-9623-9CAE-2340-01CA6F7F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D50B7-4261-67A6-877A-78F143F1E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3732-C737-4157-87F0-8E932A19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7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6EB51B-6DF8-18DC-0FE4-0AB76F6328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4C5C44-56B7-DCBD-591E-B7B7B4180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8EBB2-B70A-DDB4-B4EA-FDFBAB5A8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7B5-C2C1-401A-8DB7-57DE3E49773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EE75A-0A22-9424-EAFB-9D47EB842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90787-BAFF-5BD9-A233-C790C6049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3732-C737-4157-87F0-8E932A19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4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7D182-6927-72F9-DCCC-C1D155685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D6881-809B-3EAC-2EF6-DEF7CEA35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1EF83-289D-A1C0-59A2-DEB02DD74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7B5-C2C1-401A-8DB7-57DE3E49773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A42C9-58BA-6F80-247C-036640F58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194AE-C43E-89D4-4ACB-F123BD9F6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3732-C737-4157-87F0-8E932A19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2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D7866-93DF-D0C1-A55D-5E48E9BBB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21D80E-72BB-FD0A-F994-6B730C93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6D668-E01F-9887-D62E-4EAF64203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7B5-C2C1-401A-8DB7-57DE3E49773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0AE04-9E1E-6BA4-242D-1F0EED5DC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07C8A-2630-9B12-B8D5-0ADFCCDE7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3732-C737-4157-87F0-8E932A19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F42EB-E770-1AA4-8F9C-AF4FE814B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D3350-02C7-FB41-340E-69A55DF4D7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2262C-E545-50AD-2481-D85B891A1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5C2D3-DAE2-FA51-F560-43DE3336C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7B5-C2C1-401A-8DB7-57DE3E49773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61E508-ED98-55B5-7577-816C839D0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AA346-B0B0-0C82-ECCD-7DCA7F6D8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3732-C737-4157-87F0-8E932A19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26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28494-A078-6EF8-BE31-4C99B1208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DC21F-4207-E692-4E1E-59BEFE993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0C2E81-D57E-E896-073A-351E02DCC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88D549-8FAF-1333-1C54-F079DD04F1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2B586C-6696-1C73-B977-C3737C37A8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5E1ECF-B7BF-A75E-0AA3-443A526EE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7B5-C2C1-401A-8DB7-57DE3E49773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B9B3FE-F331-D311-C45C-F03EB9F0E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8E06AD-85CC-4E5F-909C-44A262FE4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3732-C737-4157-87F0-8E932A19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195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1AE33-8486-695F-99A2-76FB08F6B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99BD01-DBE4-BE9F-26D4-168D534AA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7B5-C2C1-401A-8DB7-57DE3E49773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F4E36A-C74E-1D08-8741-2E51A3F4A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7B95C-939F-DEE3-E6DE-BB4191E63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3732-C737-4157-87F0-8E932A19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2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A3F034-8F5D-563B-22DC-9509FFE95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7B5-C2C1-401A-8DB7-57DE3E49773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C8C24-7D60-06AF-D6F3-E268F7D81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C14833-B589-EDB4-CFE5-05F187023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3732-C737-4157-87F0-8E932A19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44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1E2E2-283F-E25A-510A-FD9CD307B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1D116-A4B2-2422-F7A4-10A0C1105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37B04A-5329-63EC-8490-BD75334CF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C67DC6-982F-EB5F-7856-C7F423FB5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7B5-C2C1-401A-8DB7-57DE3E49773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1AC904-37D0-6675-FCAF-359BC186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24E9CD-C2CD-4FB5-04AA-1B37EF819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3732-C737-4157-87F0-8E932A19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2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21915-0305-2402-4249-ABD0A53F5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2783D1-BE67-5835-C701-74A6363BE0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9533F1-3AC5-8F4B-435F-1AC538A6E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89587-6CF1-CA1E-DA5F-AAFB42935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7B5-C2C1-401A-8DB7-57DE3E49773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37AA6-4EA2-2707-5DE9-8F30C6F39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BC4AE5-1CA8-0404-AF28-59C1146C1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3732-C737-4157-87F0-8E932A19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4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118EDE-FD92-B528-2525-43D3F0F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D0335B-A8B4-F8B3-1B15-63264E2A9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CB277-421B-5087-1E27-080EFC8970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F67B5-C2C1-401A-8DB7-57DE3E49773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843E9-C147-EDBF-50A1-8B093F3AB2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FD603-2516-329D-5974-B226460FBD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F3732-C737-4157-87F0-8E932A19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8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6C688C2B-0317-0125-E04F-4B0192798A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0" y="-3276600"/>
            <a:ext cx="12192000" cy="101346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D345F9-1FF6-2B75-614B-D52D2CED05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FCEDB0-3B05-9EA8-888A-63A56A9320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2B18FA-484B-8E8C-045F-4F2ADC5C8D7E}"/>
              </a:ext>
            </a:extLst>
          </p:cNvPr>
          <p:cNvSpPr txBox="1"/>
          <p:nvPr/>
        </p:nvSpPr>
        <p:spPr>
          <a:xfrm>
            <a:off x="7903510" y="216947"/>
            <a:ext cx="41136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r" rtl="0"/>
            <a:r>
              <a:rPr lang="en-US" sz="3600" b="1" i="0" u="none" strike="noStrike" baseline="30000" dirty="0">
                <a:solidFill>
                  <a:schemeClr val="bg1"/>
                </a:solidFill>
                <a:latin typeface="Gotham Bold" panose="02000803030000020004" pitchFamily="2" charset="0"/>
              </a:rPr>
              <a:t>#NACCT2024</a:t>
            </a:r>
          </a:p>
        </p:txBody>
      </p:sp>
      <p:pic>
        <p:nvPicPr>
          <p:cNvPr id="26" name="Picture 2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C09C70B1-C43F-DDB6-F729-2E24B790FD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11" y="155122"/>
            <a:ext cx="3503776" cy="874908"/>
          </a:xfrm>
          <a:prstGeom prst="rect">
            <a:avLst/>
          </a:prstGeom>
        </p:spPr>
      </p:pic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D204EBF9-8CD0-250F-F374-DB11AE2580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3904" y="3848579"/>
            <a:ext cx="6512031" cy="299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583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40f852-b2ce-4abd-b4ea-fd59f9919b84" xsi:nil="true"/>
    <dateandtime xmlns="9de26db2-8f74-467a-b098-607b68b0f47a" xsi:nil="true"/>
    <lcf76f155ced4ddcb4097134ff3c332f xmlns="9de26db2-8f74-467a-b098-607b68b0f47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52FBB7F2296945BF03CAD5D41A6A1E" ma:contentTypeVersion="17" ma:contentTypeDescription="Create a new document." ma:contentTypeScope="" ma:versionID="3a77269560604ef3faf32184da6469b8">
  <xsd:schema xmlns:xsd="http://www.w3.org/2001/XMLSchema" xmlns:xs="http://www.w3.org/2001/XMLSchema" xmlns:p="http://schemas.microsoft.com/office/2006/metadata/properties" xmlns:ns2="9de26db2-8f74-467a-b098-607b68b0f47a" xmlns:ns3="9a40f852-b2ce-4abd-b4ea-fd59f9919b84" targetNamespace="http://schemas.microsoft.com/office/2006/metadata/properties" ma:root="true" ma:fieldsID="eaff46b2656276363eb5b7857b61bc86" ns2:_="" ns3:_="">
    <xsd:import namespace="9de26db2-8f74-467a-b098-607b68b0f47a"/>
    <xsd:import namespace="9a40f852-b2ce-4abd-b4ea-fd59f9919b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dateand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e26db2-8f74-467a-b098-607b68b0f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fd74987-fef7-4bf0-a19e-8932986c17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ndtime" ma:index="24" nillable="true" ma:displayName="date and time" ma:format="DateTime" ma:internalName="dateandtim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40f852-b2ce-4abd-b4ea-fd59f9919b8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0ee865e-4bb4-4ba7-980b-c295fec7dc1f}" ma:internalName="TaxCatchAll" ma:showField="CatchAllData" ma:web="9a40f852-b2ce-4abd-b4ea-fd59f9919b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4F9E2E-5138-415F-9F0F-77828FBAF58E}">
  <ds:schemaRefs>
    <ds:schemaRef ds:uri="http://schemas.microsoft.com/office/2006/metadata/properties"/>
    <ds:schemaRef ds:uri="http://schemas.microsoft.com/office/infopath/2007/PartnerControls"/>
    <ds:schemaRef ds:uri="9a40f852-b2ce-4abd-b4ea-fd59f9919b84"/>
    <ds:schemaRef ds:uri="9de26db2-8f74-467a-b098-607b68b0f47a"/>
  </ds:schemaRefs>
</ds:datastoreItem>
</file>

<file path=customXml/itemProps2.xml><?xml version="1.0" encoding="utf-8"?>
<ds:datastoreItem xmlns:ds="http://schemas.openxmlformats.org/officeDocument/2006/customXml" ds:itemID="{67E02720-B8D6-4295-ACB7-BC04227C99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9A77D0-627C-4583-B0FF-029EA834B4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e26db2-8f74-467a-b098-607b68b0f47a"/>
    <ds:schemaRef ds:uri="9a40f852-b2ce-4abd-b4ea-fd59f9919b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 Gorham</dc:creator>
  <cp:lastModifiedBy>Meg Gorham</cp:lastModifiedBy>
  <cp:revision>4</cp:revision>
  <dcterms:created xsi:type="dcterms:W3CDTF">2023-07-07T16:08:21Z</dcterms:created>
  <dcterms:modified xsi:type="dcterms:W3CDTF">2024-08-26T16:50:19Z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0x0101006152FBB7F2296945BF03CAD5D41A6A1E</vt:lpwstr>
  </property>
</Properties>
</file>