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64D27-A16C-9F40-8FF8-11A008B07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3FE0E-687E-AD46-905A-6AAC05C82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CC3CF-A2BD-6B4A-AF8E-53A5B386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EC8CE-DED4-154E-938B-F04EE3EA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B3EAF-3FCC-2643-88B6-93439F52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7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17842-FABD-D445-92A8-6E9FDF90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3A775-C97D-8F4F-8265-D54DE5843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916D4-6465-C846-9871-D122D692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3F723-BABD-D74E-A63B-F6BA677AD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D788A-D2B7-214D-917D-3196A54F5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C669BD-F4F1-E244-92A3-E4F6AD94B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A7771-6F74-1440-8608-A22A6D3FF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33FF2-0EBA-FB4D-903E-D2FB391C8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7E3D4-C80E-EA45-AC63-E2A6E3CB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7BEC9-EE18-C54D-B9A9-78A2F7CD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2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E3E7F-F8DA-3D4B-A7AC-ABB3E442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3BDBC-79B4-A84B-A46D-52636269C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5A91F-30C8-A541-9542-6FD5C9FCD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BEC65-C8D2-F842-82C0-72A71370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AE465-3C59-F247-83AF-3FCC96162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0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8577C-98D3-2F47-81DD-19B8D54F3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66BA7-C40C-394C-90F0-488552200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D56C-EE38-5B41-834C-44322888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4BA3-7C8D-9948-AF16-9A288FD7E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85CED-D06A-A043-ACFE-E500C5BD3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5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9A0E-5E8C-9140-A171-1E5CF68A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147B1-461F-1C4B-9322-80B45E0B3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D7FAA2-C0A3-0148-9E46-B316E384B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B6E11-75CC-C042-AB0B-8B2311D9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52CBC-E6E8-174A-8948-E4846FEC5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3AFE6-8845-234A-818B-2618560E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8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F9194-871B-F747-AAB3-F7E09B317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EAD6F-A0A9-BA41-9734-DFA858819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4B46D-1C4D-E54A-9219-7BD0A4CBF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5D3CE7-4DAD-014C-8494-353F6447FB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FCC53-4FB0-C540-95D2-D40B4BBCB4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25D11D-663D-C045-8CF2-48F7C4D3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89FEA5-4A0C-8A4B-B380-DC4A50AEA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F030D-9BDE-484F-AE95-F24A4FFB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5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FDE5-B9D3-8F41-8C75-59BF80EA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A3C28-94CE-5D44-8B5F-E046E2554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38F8AD-83D0-D841-809D-092AD513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CBADC9-B78B-B14E-88B9-152A59A0F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4B975-C669-9049-9051-22E72B20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869AEA-7F56-D84F-8C47-DFF3F68D3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C1C70-7359-0344-9975-063C44314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8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09E8-0F81-E14B-B2F6-926734FF4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1535-9735-7949-92DF-AADF5A6A3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60BE3-CBA4-F94D-B5EB-C4F12F867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42B21-B0DC-4C4E-8A7C-3D13CE176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81F81-DAC8-5243-A583-7F82A5E1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0302BD-A1D1-4F43-906B-0F6BF74E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6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58409-9F1B-414B-8682-A81FD5F4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266379-8B4E-9047-8274-720290C49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19A6B-C101-BE49-A275-E8CAF325B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A65FC-C6E9-184A-82E4-F39A2A32A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2462F-2E5F-254A-9197-EAF189EE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5024F-4F93-614D-AFF8-DDB0F839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7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82C968-2FB5-B44B-804B-E84FE9A4C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A1BD8A-E160-2A4D-968E-1A55DAC38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D73FE-A40C-B044-BAD2-A94ED6FAC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C193-4BAF-214E-AD78-D1F7D6822403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881B9-A71C-674A-B2B8-8D37771AF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C4839-9495-0C48-812E-127267C4A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0979-F4ED-614C-AB04-849B63D2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1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B441-C427-1F4F-8755-E991674BA7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255F9-A125-924B-8EAD-D53914BC90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2DB5D827-7316-F54A-B84D-ADCC03828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69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2" ma:contentTypeDescription="Create a new document." ma:contentTypeScope="" ma:versionID="a608767a304a846182653fb73af3d9b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0fb92a3801eb99a9426b153869f99fe2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835A70-959B-43BA-A017-EB26D9E7FF2F}"/>
</file>

<file path=customXml/itemProps2.xml><?xml version="1.0" encoding="utf-8"?>
<ds:datastoreItem xmlns:ds="http://schemas.openxmlformats.org/officeDocument/2006/customXml" ds:itemID="{B1348112-4E0D-4891-9C9C-3FE3071D5A88}"/>
</file>

<file path=customXml/itemProps3.xml><?xml version="1.0" encoding="utf-8"?>
<ds:datastoreItem xmlns:ds="http://schemas.openxmlformats.org/officeDocument/2006/customXml" ds:itemID="{CEBE9BED-9A6F-4571-BA3F-9C1B6E1F84DB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Leigh DeLaTorre</cp:lastModifiedBy>
  <cp:revision>1</cp:revision>
  <dcterms:created xsi:type="dcterms:W3CDTF">2020-07-20T16:36:13Z</dcterms:created>
  <dcterms:modified xsi:type="dcterms:W3CDTF">2020-07-20T16:43:32Z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</Properties>
</file>